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56" r:id="rId5"/>
    <p:sldId id="257" r:id="rId6"/>
    <p:sldId id="258" r:id="rId7"/>
    <p:sldId id="259" r:id="rId8"/>
    <p:sldId id="267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2A85-7E73-461E-8FDD-BD640240DB60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C151-1E45-4DD6-92E8-B2CD876C2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2A85-7E73-461E-8FDD-BD640240DB60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C151-1E45-4DD6-92E8-B2CD876C2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7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2A85-7E73-461E-8FDD-BD640240DB60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C151-1E45-4DD6-92E8-B2CD876C2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67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2A85-7E73-461E-8FDD-BD640240DB60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C151-1E45-4DD6-92E8-B2CD876C2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1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2A85-7E73-461E-8FDD-BD640240DB60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C151-1E45-4DD6-92E8-B2CD876C2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3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2A85-7E73-461E-8FDD-BD640240DB60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C151-1E45-4DD6-92E8-B2CD876C2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07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2A85-7E73-461E-8FDD-BD640240DB60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C151-1E45-4DD6-92E8-B2CD876C2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5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2A85-7E73-461E-8FDD-BD640240DB60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C151-1E45-4DD6-92E8-B2CD876C2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2A85-7E73-461E-8FDD-BD640240DB60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C151-1E45-4DD6-92E8-B2CD876C2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9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2A85-7E73-461E-8FDD-BD640240DB60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C151-1E45-4DD6-92E8-B2CD876C2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44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2A85-7E73-461E-8FDD-BD640240DB60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C151-1E45-4DD6-92E8-B2CD876C2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99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12A85-7E73-461E-8FDD-BD640240DB60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2C151-1E45-4DD6-92E8-B2CD876C2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5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131" y="87923"/>
            <a:ext cx="7159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smtClean="0"/>
              <a:t>NumPy heavily used in Scientific computing.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smtClean="0"/>
              <a:t>NumPy’s most useful feature is </a:t>
            </a:r>
            <a:r>
              <a:rPr lang="en-US" sz="1600" dirty="0" smtClean="0">
                <a:solidFill>
                  <a:srgbClr val="00B050"/>
                </a:solidFill>
              </a:rPr>
              <a:t>n dimensional array object (ndarray)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smtClean="0"/>
              <a:t>3 main benefits of </a:t>
            </a:r>
            <a:r>
              <a:rPr lang="en-US" sz="1600" dirty="0" err="1" smtClean="0"/>
              <a:t>numpy</a:t>
            </a:r>
            <a:r>
              <a:rPr lang="en-US" sz="1600" dirty="0" smtClean="0"/>
              <a:t> array over a python list,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       a. Less memory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</a:t>
            </a:r>
            <a:r>
              <a:rPr lang="en-US" sz="1600" dirty="0" smtClean="0"/>
              <a:t>           b. Fast     (</a:t>
            </a:r>
            <a:r>
              <a:rPr lang="en-US" sz="1600" dirty="0" err="1" smtClean="0"/>
              <a:t>Numpy</a:t>
            </a:r>
            <a:r>
              <a:rPr lang="en-US" sz="1600" dirty="0" smtClean="0"/>
              <a:t> array is fast and convenient compared to native python list)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</a:t>
            </a:r>
            <a:r>
              <a:rPr lang="en-US" sz="1600" dirty="0" smtClean="0"/>
              <a:t>           c. </a:t>
            </a:r>
            <a:r>
              <a:rPr lang="en-US" sz="1600" dirty="0" err="1" smtClean="0"/>
              <a:t>Convinient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3294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2311" t="8853" r="7385" b="28902"/>
          <a:stretch/>
        </p:blipFill>
        <p:spPr>
          <a:xfrm>
            <a:off x="92363" y="92363"/>
            <a:ext cx="6343113" cy="44149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9536" t="6238" r="5240" b="11285"/>
          <a:stretch/>
        </p:blipFill>
        <p:spPr>
          <a:xfrm>
            <a:off x="6520873" y="92363"/>
            <a:ext cx="5582178" cy="57265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1092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290" t="43581" r="59934" b="19887"/>
          <a:stretch/>
        </p:blipFill>
        <p:spPr>
          <a:xfrm>
            <a:off x="92367" y="83128"/>
            <a:ext cx="4622798" cy="36853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0978" t="2163" r="20622" b="6973"/>
          <a:stretch/>
        </p:blipFill>
        <p:spPr>
          <a:xfrm>
            <a:off x="4922982" y="637309"/>
            <a:ext cx="3990109" cy="53109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920310" y="83128"/>
            <a:ext cx="199772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Array Manipulation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841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339" t="46679" r="63780" b="23360"/>
          <a:stretch/>
        </p:blipFill>
        <p:spPr>
          <a:xfrm>
            <a:off x="92364" y="92363"/>
            <a:ext cx="4065274" cy="3131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826" t="46327" r="61574" b="19381"/>
          <a:stretch/>
        </p:blipFill>
        <p:spPr>
          <a:xfrm>
            <a:off x="4313380" y="92362"/>
            <a:ext cx="3831029" cy="3131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4286" t="35549" r="60758" b="23534"/>
          <a:stretch/>
        </p:blipFill>
        <p:spPr>
          <a:xfrm>
            <a:off x="92364" y="3306617"/>
            <a:ext cx="3777672" cy="3484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5529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766" t="25571" r="61303" b="9255"/>
          <a:stretch/>
        </p:blipFill>
        <p:spPr>
          <a:xfrm>
            <a:off x="101600" y="83127"/>
            <a:ext cx="4368800" cy="6692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5043" t="5975" r="11165" b="16344"/>
          <a:stretch/>
        </p:blipFill>
        <p:spPr>
          <a:xfrm>
            <a:off x="4710544" y="83126"/>
            <a:ext cx="6081657" cy="60682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4043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530" b="25342"/>
          <a:stretch/>
        </p:blipFill>
        <p:spPr>
          <a:xfrm>
            <a:off x="110835" y="73890"/>
            <a:ext cx="9079345" cy="31218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646" t="25159" r="54545" b="46109"/>
          <a:stretch/>
        </p:blipFill>
        <p:spPr>
          <a:xfrm>
            <a:off x="110834" y="3315854"/>
            <a:ext cx="5863071" cy="30757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4618" t="27660" r="35169" b="28272"/>
          <a:stretch/>
        </p:blipFill>
        <p:spPr>
          <a:xfrm>
            <a:off x="6086764" y="3315854"/>
            <a:ext cx="6043188" cy="29833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9073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768" t="13849" b="10558"/>
          <a:stretch/>
        </p:blipFill>
        <p:spPr>
          <a:xfrm>
            <a:off x="110836" y="110837"/>
            <a:ext cx="9079346" cy="6629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574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100" t="24890" r="58534" b="21794"/>
          <a:stretch/>
        </p:blipFill>
        <p:spPr>
          <a:xfrm>
            <a:off x="92364" y="120072"/>
            <a:ext cx="5405084" cy="48583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793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782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2" y="89368"/>
            <a:ext cx="4879759" cy="18943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0932" y="2142837"/>
            <a:ext cx="54419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Python doesn’t have any arrays it is built on List only.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NumPy Array is nothing but Python list and has added features.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684" t="27839" r="62905" b="28787"/>
          <a:stretch/>
        </p:blipFill>
        <p:spPr>
          <a:xfrm>
            <a:off x="70932" y="3057237"/>
            <a:ext cx="3266470" cy="3722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1175" t="511" r="1437" b="5301"/>
          <a:stretch/>
        </p:blipFill>
        <p:spPr>
          <a:xfrm>
            <a:off x="5763492" y="89368"/>
            <a:ext cx="5532581" cy="5107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060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486" t="17863" r="8937" b="8048"/>
          <a:stretch/>
        </p:blipFill>
        <p:spPr>
          <a:xfrm>
            <a:off x="92363" y="120072"/>
            <a:ext cx="6087202" cy="51169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0790" t="11424" r="7048" b="6704"/>
          <a:stretch/>
        </p:blipFill>
        <p:spPr>
          <a:xfrm>
            <a:off x="6308522" y="120071"/>
            <a:ext cx="5795727" cy="51169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851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2561" t="9088" r="5230" b="10440"/>
          <a:stretch/>
        </p:blipFill>
        <p:spPr>
          <a:xfrm>
            <a:off x="101599" y="101599"/>
            <a:ext cx="5347855" cy="4636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2383" t="8755" r="7486" b="9477"/>
          <a:stretch/>
        </p:blipFill>
        <p:spPr>
          <a:xfrm>
            <a:off x="5634182" y="101599"/>
            <a:ext cx="5053658" cy="46366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6973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974" t="11747" r="10702" b="15109"/>
          <a:stretch/>
        </p:blipFill>
        <p:spPr>
          <a:xfrm>
            <a:off x="92362" y="92364"/>
            <a:ext cx="5630661" cy="4895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3533" t="7834" r="12145" b="11254"/>
          <a:stretch/>
        </p:blipFill>
        <p:spPr>
          <a:xfrm>
            <a:off x="6003637" y="92364"/>
            <a:ext cx="4767225" cy="48952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664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010" t="22190" r="42857" b="21766"/>
          <a:stretch/>
        </p:blipFill>
        <p:spPr>
          <a:xfrm>
            <a:off x="105508" y="110837"/>
            <a:ext cx="4254056" cy="35168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9612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906" t="6239" b="11204"/>
          <a:stretch/>
        </p:blipFill>
        <p:spPr>
          <a:xfrm>
            <a:off x="83127" y="92364"/>
            <a:ext cx="7832437" cy="62609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443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</Words>
  <Application>Microsoft Office PowerPoint</Application>
  <PresentationFormat>Widescreen</PresentationFormat>
  <Paragraphs>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Semcon 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</dc:creator>
  <cp:lastModifiedBy>Anuganti Suresh</cp:lastModifiedBy>
  <cp:revision>24</cp:revision>
  <dcterms:created xsi:type="dcterms:W3CDTF">2020-02-24T08:10:10Z</dcterms:created>
  <dcterms:modified xsi:type="dcterms:W3CDTF">2020-02-24T13:56:45Z</dcterms:modified>
</cp:coreProperties>
</file>